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ukta Light" panose="020B0604020202020204" charset="0"/>
      <p:regular r:id="rId11"/>
    </p:embeddedFont>
    <p:embeddedFont>
      <p:font typeface="Prompt Medium" panose="00000600000000000000" pitchFamily="2" charset="-34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3476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60571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Gym Client Management System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402455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5075158"/>
            <a:ext cx="74159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by Racila, Cristian &amp; Neflas, Florence Keith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914638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Executive Summary - Introduction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Purpose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This project simulates a modern gym, handling memberships, billing, and subscriptions for clients.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Functionality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55497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system allows employees to manage client accounts, track membership plans.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1195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Project Background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64568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5" name="Text 2"/>
          <p:cNvSpPr/>
          <p:nvPr/>
        </p:nvSpPr>
        <p:spPr>
          <a:xfrm>
            <a:off x="6566535" y="2758797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6456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1. Motivation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3136702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Many gyms still rely on manual processes for client management, leading to inefficiencies and errors.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64568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9" name="Text 6"/>
          <p:cNvSpPr/>
          <p:nvPr/>
        </p:nvSpPr>
        <p:spPr>
          <a:xfrm>
            <a:off x="10363319" y="2758797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6456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2. Objectives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3136702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Develop an automated solution that streamlines gym operations and enhances client satisfaction.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6364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3" name="Text 10"/>
          <p:cNvSpPr/>
          <p:nvPr/>
        </p:nvSpPr>
        <p:spPr>
          <a:xfrm>
            <a:off x="6532602" y="5749528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6364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3. Target Audience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12743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Gym staff and employees who require a user-friendly system for managing client information, memberships.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84145"/>
            <a:ext cx="705123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Features and Functionality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740229"/>
            <a:ext cx="7415927" cy="1805226"/>
          </a:xfrm>
          <a:prstGeom prst="roundRect">
            <a:avLst>
              <a:gd name="adj" fmla="val 5744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5" name="Text 2"/>
          <p:cNvSpPr/>
          <p:nvPr/>
        </p:nvSpPr>
        <p:spPr>
          <a:xfrm>
            <a:off x="1126093" y="4002286"/>
            <a:ext cx="348888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Membership Management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26093" y="4493300"/>
            <a:ext cx="689181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Create, delete, ban and edit client, manage membership plans, and track subscription details.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16599"/>
            <a:ext cx="634234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Subscription and Billing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3372683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42367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Subscription Plans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350437" y="4727734"/>
            <a:ext cx="3522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Offers two subscription plans (Premium and Regular), each with different terms, fees, and benefits.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3542" y="3372683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43542" y="4236720"/>
            <a:ext cx="3522821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Payments (Done over the counter)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10243542" y="5070634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Enables clients to make payments over the counter.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7123" y="628412"/>
            <a:ext cx="7549753" cy="1265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Membership Registration and Management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123473" y="2235161"/>
            <a:ext cx="45719" cy="2408516"/>
          </a:xfrm>
          <a:prstGeom prst="roundRect">
            <a:avLst>
              <a:gd name="adj" fmla="val 313845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5" name="Shape 2"/>
          <p:cNvSpPr/>
          <p:nvPr/>
        </p:nvSpPr>
        <p:spPr>
          <a:xfrm>
            <a:off x="1364456" y="2732365"/>
            <a:ext cx="797123" cy="30480"/>
          </a:xfrm>
          <a:prstGeom prst="roundRect">
            <a:avLst>
              <a:gd name="adj" fmla="val 313845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6" name="Shape 3"/>
          <p:cNvSpPr/>
          <p:nvPr/>
        </p:nvSpPr>
        <p:spPr>
          <a:xfrm>
            <a:off x="882491" y="2491383"/>
            <a:ext cx="512445" cy="512445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7" name="Text 4"/>
          <p:cNvSpPr/>
          <p:nvPr/>
        </p:nvSpPr>
        <p:spPr>
          <a:xfrm>
            <a:off x="1081921" y="2595682"/>
            <a:ext cx="113586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391370" y="2462808"/>
            <a:ext cx="253067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Registration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391370" y="2915722"/>
            <a:ext cx="5955506" cy="728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Employees registers clients for membership, providing personal information and selecting a plan.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64456" y="4596884"/>
            <a:ext cx="797123" cy="30480"/>
          </a:xfrm>
          <a:prstGeom prst="roundRect">
            <a:avLst>
              <a:gd name="adj" fmla="val 313845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1" name="Shape 8"/>
          <p:cNvSpPr/>
          <p:nvPr/>
        </p:nvSpPr>
        <p:spPr>
          <a:xfrm>
            <a:off x="882491" y="4355902"/>
            <a:ext cx="512445" cy="512445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2" name="Text 9"/>
          <p:cNvSpPr/>
          <p:nvPr/>
        </p:nvSpPr>
        <p:spPr>
          <a:xfrm>
            <a:off x="1049893" y="4460200"/>
            <a:ext cx="177641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391370" y="4327327"/>
            <a:ext cx="271510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Account Management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391370" y="4780240"/>
            <a:ext cx="5955506" cy="728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Employees can access client profiles, update information, view membership details, and manage payments.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50608" y="6324719"/>
            <a:ext cx="176212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391370" y="6191845"/>
            <a:ext cx="3953589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9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692" y="609481"/>
            <a:ext cx="5638086" cy="615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Risks and Anticipations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323" y="1668423"/>
            <a:ext cx="2158008" cy="19478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475" y="2679621"/>
            <a:ext cx="103584" cy="44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5345906" y="2244685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Security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5345906" y="2685336"/>
            <a:ext cx="5601295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Client data is constantly saved to a file to ensure data security.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9695" y="3628668"/>
            <a:ext cx="8619649" cy="15240"/>
          </a:xfrm>
          <a:prstGeom prst="roundRect">
            <a:avLst>
              <a:gd name="adj" fmla="val 610830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7379" y="3671649"/>
            <a:ext cx="4316016" cy="19478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4305" y="4423886"/>
            <a:ext cx="162044" cy="44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6424970" y="4070509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Blacklist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6424970" y="4511159"/>
            <a:ext cx="7208163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Members of the gym who are known to be malicious could still enter the gym. To fix this, these particular clients will be marked as banned.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8758" y="5631894"/>
            <a:ext cx="7540585" cy="15240"/>
          </a:xfrm>
          <a:prstGeom prst="roundRect">
            <a:avLst>
              <a:gd name="adj" fmla="val 610830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315" y="5674876"/>
            <a:ext cx="6474023" cy="194786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4900" y="6427113"/>
            <a:ext cx="160734" cy="44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7503914" y="5896451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Input Validation</a:t>
            </a:r>
            <a:endParaRPr lang="en-US" sz="1900" dirty="0"/>
          </a:p>
        </p:txBody>
      </p:sp>
      <p:sp>
        <p:nvSpPr>
          <p:cNvPr id="16" name="Text 11"/>
          <p:cNvSpPr/>
          <p:nvPr/>
        </p:nvSpPr>
        <p:spPr>
          <a:xfrm>
            <a:off x="7503914" y="6337102"/>
            <a:ext cx="6129218" cy="1064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user could enter invalid information that can cause errors in long term situations. To fix this, we will implement functions that will verify all user input.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688544"/>
            <a:ext cx="649593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Solutions and Approach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868097"/>
            <a:ext cx="3225522" cy="1774746"/>
          </a:xfrm>
          <a:prstGeom prst="roundRect">
            <a:avLst>
              <a:gd name="adj" fmla="val 584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Text 2"/>
          <p:cNvSpPr/>
          <p:nvPr/>
        </p:nvSpPr>
        <p:spPr>
          <a:xfrm>
            <a:off x="1126093" y="3508534"/>
            <a:ext cx="115491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4336375" y="3114913"/>
            <a:ext cx="464784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Scalable Database (Future Feature)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4336375" y="3605927"/>
            <a:ext cx="91831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 a relational database that can handle large amounts of data and accommodate growth.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4212908" y="4627602"/>
            <a:ext cx="9430107" cy="15240"/>
          </a:xfrm>
          <a:prstGeom prst="roundRect">
            <a:avLst>
              <a:gd name="adj" fmla="val 680400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8" name="Shape 6"/>
          <p:cNvSpPr/>
          <p:nvPr/>
        </p:nvSpPr>
        <p:spPr>
          <a:xfrm>
            <a:off x="864037" y="4766191"/>
            <a:ext cx="6451163" cy="1774746"/>
          </a:xfrm>
          <a:prstGeom prst="roundRect">
            <a:avLst>
              <a:gd name="adj" fmla="val 584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9" name="Text 7"/>
          <p:cNvSpPr/>
          <p:nvPr/>
        </p:nvSpPr>
        <p:spPr>
          <a:xfrm>
            <a:off x="1126093" y="5406628"/>
            <a:ext cx="18061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562017" y="5013008"/>
            <a:ext cx="305490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User-Friendly Interface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7562017" y="5504021"/>
            <a:ext cx="59575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Design an user-friendly interface with clear navigation and a helpful user guide.    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345</Words>
  <Application>Microsoft Office PowerPoint</Application>
  <PresentationFormat>Custom</PresentationFormat>
  <Paragraphs>57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Mukta Light</vt:lpstr>
      <vt:lpstr>Arial</vt:lpstr>
      <vt:lpstr>Prompt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Florence Keith Neflas</cp:lastModifiedBy>
  <cp:revision>5</cp:revision>
  <dcterms:created xsi:type="dcterms:W3CDTF">2024-12-05T08:38:31Z</dcterms:created>
  <dcterms:modified xsi:type="dcterms:W3CDTF">2024-12-07T04:24:18Z</dcterms:modified>
</cp:coreProperties>
</file>